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2"/>
  </p:notesMasterIdLst>
  <p:sldIdLst>
    <p:sldId id="483" r:id="rId2"/>
    <p:sldId id="267" r:id="rId3"/>
    <p:sldId id="268" r:id="rId4"/>
    <p:sldId id="485" r:id="rId5"/>
    <p:sldId id="486" r:id="rId6"/>
    <p:sldId id="487" r:id="rId7"/>
    <p:sldId id="488" r:id="rId8"/>
    <p:sldId id="489" r:id="rId9"/>
    <p:sldId id="490" r:id="rId10"/>
    <p:sldId id="491" r:id="rId11"/>
    <p:sldId id="492" r:id="rId12"/>
    <p:sldId id="493" r:id="rId13"/>
    <p:sldId id="494" r:id="rId14"/>
    <p:sldId id="495" r:id="rId15"/>
    <p:sldId id="496" r:id="rId16"/>
    <p:sldId id="497" r:id="rId17"/>
    <p:sldId id="498" r:id="rId18"/>
    <p:sldId id="499" r:id="rId19"/>
    <p:sldId id="500" r:id="rId20"/>
    <p:sldId id="501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84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516" r:id="rId168"/>
    <p:sldId id="517" r:id="rId169"/>
    <p:sldId id="593" r:id="rId170"/>
    <p:sldId id="604" r:id="rId171"/>
    <p:sldId id="616" r:id="rId172"/>
    <p:sldId id="607" r:id="rId173"/>
    <p:sldId id="608" r:id="rId174"/>
    <p:sldId id="605" r:id="rId175"/>
    <p:sldId id="606" r:id="rId176"/>
    <p:sldId id="609" r:id="rId177"/>
    <p:sldId id="611" r:id="rId178"/>
    <p:sldId id="613" r:id="rId179"/>
    <p:sldId id="612" r:id="rId180"/>
    <p:sldId id="614" r:id="rId181"/>
    <p:sldId id="615" r:id="rId182"/>
    <p:sldId id="625" r:id="rId183"/>
    <p:sldId id="464" r:id="rId184"/>
    <p:sldId id="257" r:id="rId185"/>
    <p:sldId id="465" r:id="rId186"/>
    <p:sldId id="466" r:id="rId187"/>
    <p:sldId id="467" r:id="rId188"/>
    <p:sldId id="468" r:id="rId189"/>
    <p:sldId id="469" r:id="rId190"/>
    <p:sldId id="470" r:id="rId191"/>
    <p:sldId id="471" r:id="rId192"/>
    <p:sldId id="472" r:id="rId193"/>
    <p:sldId id="473" r:id="rId194"/>
    <p:sldId id="507" r:id="rId195"/>
    <p:sldId id="508" r:id="rId196"/>
    <p:sldId id="513" r:id="rId197"/>
    <p:sldId id="623" r:id="rId198"/>
    <p:sldId id="624" r:id="rId199"/>
    <p:sldId id="510" r:id="rId200"/>
    <p:sldId id="512" r:id="rId201"/>
    <p:sldId id="511" r:id="rId202"/>
    <p:sldId id="619" r:id="rId203"/>
    <p:sldId id="515" r:id="rId204"/>
    <p:sldId id="620" r:id="rId205"/>
    <p:sldId id="514" r:id="rId206"/>
    <p:sldId id="621" r:id="rId207"/>
    <p:sldId id="617" r:id="rId208"/>
    <p:sldId id="618" r:id="rId209"/>
    <p:sldId id="626" r:id="rId210"/>
    <p:sldId id="622" r:id="rId211"/>
    <p:sldId id="475" r:id="rId212"/>
    <p:sldId id="476" r:id="rId213"/>
    <p:sldId id="477" r:id="rId214"/>
    <p:sldId id="478" r:id="rId215"/>
    <p:sldId id="479" r:id="rId216"/>
    <p:sldId id="480" r:id="rId217"/>
    <p:sldId id="481" r:id="rId218"/>
    <p:sldId id="482" r:id="rId219"/>
    <p:sldId id="643" r:id="rId220"/>
    <p:sldId id="641" r:id="rId221"/>
    <p:sldId id="642" r:id="rId222"/>
    <p:sldId id="627" r:id="rId223"/>
    <p:sldId id="628" r:id="rId224"/>
    <p:sldId id="629" r:id="rId225"/>
    <p:sldId id="631" r:id="rId226"/>
    <p:sldId id="634" r:id="rId227"/>
    <p:sldId id="630" r:id="rId228"/>
    <p:sldId id="636" r:id="rId229"/>
    <p:sldId id="632" r:id="rId230"/>
    <p:sldId id="633" r:id="rId231"/>
    <p:sldId id="637" r:id="rId232"/>
    <p:sldId id="635" r:id="rId233"/>
    <p:sldId id="639" r:id="rId234"/>
    <p:sldId id="638" r:id="rId235"/>
    <p:sldId id="640" r:id="rId236"/>
    <p:sldId id="644" r:id="rId237"/>
    <p:sldId id="645" r:id="rId238"/>
    <p:sldId id="646" r:id="rId239"/>
    <p:sldId id="647" r:id="rId240"/>
    <p:sldId id="648" r:id="rId241"/>
    <p:sldId id="649" r:id="rId242"/>
    <p:sldId id="650" r:id="rId243"/>
    <p:sldId id="651" r:id="rId244"/>
    <p:sldId id="652" r:id="rId245"/>
    <p:sldId id="653" r:id="rId246"/>
    <p:sldId id="502" r:id="rId247"/>
    <p:sldId id="503" r:id="rId248"/>
    <p:sldId id="504" r:id="rId249"/>
    <p:sldId id="505" r:id="rId250"/>
    <p:sldId id="506" r:id="rId2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4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145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100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2501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240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47BFA-4250-48A8-A7DC-70D5D79BAC98}" type="datetimeFigureOut">
              <a:rPr lang="zh-TW" altLang="en-US" smtClean="0"/>
              <a:t>2022/6/28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zh-TW" altLang="en-US" dirty="0"/>
              <a:t> </a:t>
            </a:r>
            <a:r>
              <a:rPr lang="en-US" altLang="zh-TW" dirty="0"/>
              <a:t>CI/CD</a:t>
            </a:r>
            <a:r>
              <a:rPr lang="zh-TW" altLang="en-US" dirty="0"/>
              <a:t>與</a:t>
            </a:r>
            <a:r>
              <a:rPr lang="en-US" altLang="zh-TW" dirty="0" err="1"/>
              <a:t>kubernetes</a:t>
            </a:r>
            <a:r>
              <a:rPr lang="zh-TW" altLang="en-US" dirty="0"/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36278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727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9640000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50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836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64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786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630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60775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95462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3350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16419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8812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95612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88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560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81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708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04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53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78180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85593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40556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5306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33993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31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42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4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2022/6/28</a:t>
            </a:fld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61315" y="146157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service/nginx-</a:t>
            </a:r>
            <a:r>
              <a:rPr lang="en-US" altLang="zh-TW" dirty="0" err="1">
                <a:latin typeface="Times New Roman" panose="02020603050405020304" pitchFamily="18" charset="0"/>
              </a:rPr>
              <a:t>service.yaml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6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65036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20407785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2022/6/28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6354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36061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62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1455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058942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433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46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81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85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1522327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44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10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96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330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17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849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1543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22310422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2773777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5562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gitlab</a:t>
            </a:r>
            <a:r>
              <a:rPr lang="en-US" altLang="zh-TW" dirty="0"/>
              <a:t> agent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docker</a:t>
            </a:r>
            <a:r>
              <a:rPr lang="en-US" altLang="zh-TW" dirty="0"/>
              <a:t> run -e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</a:t>
            </a:r>
            <a:r>
              <a:rPr lang="en-US" altLang="zh-TW" dirty="0">
                <a:highlight>
                  <a:srgbClr val="00FFFF"/>
                </a:highlight>
              </a:rPr>
              <a:t>://{{VM1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lang="en-US" altLang="zh-TW" dirty="0">
                <a:highlight>
                  <a:srgbClr val="00FFFF"/>
                </a:highlight>
              </a:rPr>
              <a:t>IP}}</a:t>
            </a:r>
            <a:r>
              <a:rPr lang="en-US" altLang="zh-TW" dirty="0"/>
              <a:t>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r>
              <a:rPr lang="en-US" altLang="zh-TW" dirty="0"/>
              <a:t>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</a:t>
            </a:r>
            <a:r>
              <a:rPr lang="en-US" altLang="zh-TW" dirty="0" err="1"/>
              <a:t>var</a:t>
            </a:r>
            <a:r>
              <a:rPr lang="en-US" altLang="zh-TW" dirty="0"/>
              <a:t>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</a:t>
            </a:r>
            <a:r>
              <a:rPr lang="en-US" altLang="zh-TW" dirty="0" err="1"/>
              <a:t>var</a:t>
            </a:r>
            <a:r>
              <a:rPr lang="en-US" altLang="zh-TW" dirty="0"/>
              <a:t>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/gitlab-ce:14.7.0-ce.0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185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1139120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192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193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00" y="1347730"/>
            <a:ext cx="7730233" cy="5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DE3522-F685-C6BD-B166-70D5B7B70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–classic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4A23E-796D-8D64-4739-8418AFB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8" y="2681723"/>
            <a:ext cx="8204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"FiyVgc6gEnEai39jsdYg“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0.37.2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C468-986A-B5B1-4645-7D2DFF25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846"/>
            <a:ext cx="12192000" cy="22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324762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B0C53-4331-B1BA-291E-2ED2617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184"/>
            <a:ext cx="12192000" cy="1484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79" y="4512940"/>
            <a:ext cx="701137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A80F54-57A1-3FBF-8617-8A445204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64" y="1825625"/>
            <a:ext cx="7781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file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703"/>
            <a:ext cx="12026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551" y="1825625"/>
            <a:ext cx="8818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2AA03-05E2-283B-81B2-7AE1DC02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2108994"/>
            <a:ext cx="495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629"/>
            <a:ext cx="10515600" cy="41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2" y="3520437"/>
            <a:ext cx="6809224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9D803-3FB6-9C22-F874-6EB3938BE1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3751"/>
            <a:ext cx="5181600" cy="367508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925CF86-4747-AD26-48E3-7CCDB1525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923"/>
            <a:ext cx="5181600" cy="36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211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</a:t>
            </a:r>
            <a:r>
              <a:rPr dirty="0"/>
              <a:t>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採用何種</a:t>
            </a:r>
            <a:r>
              <a:rPr dirty="0"/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/>
              <a:t>建置</a:t>
            </a:r>
            <a:r>
              <a:rPr lang="en-US" altLang="zh-TW" dirty="0"/>
              <a:t>service</a:t>
            </a:r>
            <a:r>
              <a:rPr lang="zh-TW" altLang="en-US" dirty="0"/>
              <a:t>服務供</a:t>
            </a:r>
            <a:r>
              <a:rPr lang="en-US" altLang="zh-TW" dirty="0"/>
              <a:t>CI/CD</a:t>
            </a:r>
            <a:r>
              <a:rPr lang="zh-TW" altLang="en-US" dirty="0"/>
              <a:t>連線測試 </a:t>
            </a:r>
            <a:r>
              <a:rPr lang="en-US" altLang="zh-TW" dirty="0"/>
              <a:t>(e. g. PostgreSQL)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制定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順序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預設值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為</a:t>
            </a:r>
            <a:r>
              <a:rPr dirty="0" err="1"/>
              <a:t>test</a:t>
            </a: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212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 err="1"/>
              <a:t>before_script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 err="1"/>
              <a:t>after_script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執行完後執行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暫存文件或檔案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213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 err="1"/>
              <a:t>shell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，每個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內必須要有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rPr dirty="0" err="1"/>
              <a:t>job</a:t>
            </a:r>
            <a:r>
              <a:rPr lang="en-US"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rPr dirty="0" err="1"/>
              <a:t>docker</a:t>
            </a:r>
            <a:r>
              <a:rPr dirty="0"/>
              <a:t> image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services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rPr dirty="0" err="1"/>
              <a:t>docker</a:t>
            </a:r>
            <a:r>
              <a:rPr dirty="0"/>
              <a:t> service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呼應</a:t>
            </a:r>
            <a:r>
              <a:rPr dirty="0" err="1"/>
              <a:t>Stages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所設定，執行此</a:t>
            </a:r>
            <a:r>
              <a:rPr dirty="0" err="1"/>
              <a:t>job</a:t>
            </a:r>
            <a:endParaRPr dirty="0"/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214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/>
              <a:t>only master: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rPr dirty="0" err="1"/>
              <a:t>branch</a:t>
            </a:r>
            <a:r>
              <a:rPr dirty="0"/>
              <a:t> </a:t>
            </a:r>
            <a:r>
              <a:rPr dirty="0" err="1"/>
              <a:t>master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rPr dirty="0" err="1"/>
              <a:t>job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215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Allow_failure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皆不會接著執行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文件檔案暫存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/>
              <a:t>before_script</a:t>
            </a:r>
            <a:r>
              <a:rPr dirty="0"/>
              <a:t> &amp; </a:t>
            </a:r>
            <a:r>
              <a:rPr dirty="0" err="1"/>
              <a:t>after_script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Job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執行前或執行後執行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216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217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Ref: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218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70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C8B388-8F20-D8C7-3FD1-628633B4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62" y="1690688"/>
            <a:ext cx="5700772" cy="50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236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237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SonarQube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-itd -p 9000:9000 --restart always --name sonarqube sonarqube</a:t>
            </a:r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238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239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240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241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</a:p>
        </p:txBody>
      </p:sp>
      <p:sp>
        <p:nvSpPr>
          <p:cNvPr id="89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開啟</a:t>
            </a:r>
            <a:r>
              <a:t>Jenkinks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專案，設定建置</a:t>
            </a:r>
          </a:p>
        </p:txBody>
      </p:sp>
      <p:sp>
        <p:nvSpPr>
          <p:cNvPr id="8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242</a:t>
            </a:fld>
            <a:endParaRPr/>
          </a:p>
        </p:txBody>
      </p:sp>
      <p:sp>
        <p:nvSpPr>
          <p:cNvPr id="8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93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3702002"/>
            <a:ext cx="12026900" cy="222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設定建立</a:t>
            </a:r>
            <a:r>
              <a:t>SonarQube runner</a:t>
            </a:r>
          </a:p>
        </p:txBody>
      </p:sp>
      <p:sp>
        <p:nvSpPr>
          <p:cNvPr id="896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622729" y="1876883"/>
            <a:ext cx="8946542" cy="41954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echo "sonar.projectKey=$JOB_NAME" &gt; sonar-project.properties</a:t>
            </a:r>
          </a:p>
          <a:p>
            <a:pPr>
              <a:lnSpc>
                <a:spcPct val="90000"/>
              </a:lnSpc>
            </a:pPr>
            <a:r>
              <a:t>docker run -e SONAR_HOST_URL="http://{{sonarqube_server_ip}}:9000" -e SONAR_LOGIN="admin" -e SONAR_PASSWORD=”xxxxxxxx" --rm -v "/home/demoyuw/jenkins-data/workspace/$JOB_NAME:/usr/src" sonarsource/sonar-scanner-cli</a:t>
            </a:r>
          </a:p>
        </p:txBody>
      </p:sp>
      <p:sp>
        <p:nvSpPr>
          <p:cNvPr id="89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243</a:t>
            </a:fld>
            <a:endParaRPr/>
          </a:p>
        </p:txBody>
      </p:sp>
      <p:sp>
        <p:nvSpPr>
          <p:cNvPr id="89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244</a:t>
            </a:fld>
            <a:endParaRPr/>
          </a:p>
        </p:txBody>
      </p:sp>
      <p:pic>
        <p:nvPicPr>
          <p:cNvPr id="90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344646"/>
            <a:ext cx="8947151" cy="3611746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245</a:t>
            </a:fld>
            <a:endParaRPr/>
          </a:p>
        </p:txBody>
      </p:sp>
      <p:pic>
        <p:nvPicPr>
          <p:cNvPr id="90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19" y="2052638"/>
            <a:ext cx="5844537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246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247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248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249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20529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250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31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4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35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939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221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0582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004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926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70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8415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25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384486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61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168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47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947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33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52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 err="1"/>
              <a:t>DevOps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適用模式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96068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3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4888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4502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6137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0620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7971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62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711963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884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442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99906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9187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5818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362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47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514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792506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19190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6506</Words>
  <Application>Microsoft Macintosh PowerPoint</Application>
  <PresentationFormat>寬螢幕</PresentationFormat>
  <Paragraphs>1436</Paragraphs>
  <Slides>250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250</vt:i4>
      </vt:variant>
    </vt:vector>
  </HeadingPairs>
  <TitlesOfParts>
    <vt:vector size="256" baseType="lpstr">
      <vt:lpstr>Microsoft JhengHei</vt:lpstr>
      <vt:lpstr>Arial</vt:lpstr>
      <vt:lpstr>Calibri</vt:lpstr>
      <vt:lpstr>Calibri Light</vt:lpstr>
      <vt:lpstr>Times New Roman</vt:lpstr>
      <vt:lpstr>Office 佈景主題</vt:lpstr>
      <vt:lpstr>GitLab CI/CD與kubernetes持續整合實務班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  <vt:lpstr>部署Gitlab</vt:lpstr>
      <vt:lpstr>Install gitlab agent server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 config file</vt:lpstr>
      <vt:lpstr>Kube 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keyword -1</vt:lpstr>
      <vt:lpstr>.gitlab-ci.yml global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撰寫gitlab-ci.yml</vt:lpstr>
      <vt:lpstr>執行單元測試</vt:lpstr>
      <vt:lpstr>Job 查看單元測試執行結果</vt:lpstr>
      <vt:lpstr>docker build and push</vt:lpstr>
      <vt:lpstr>Docker pipeline 狀態</vt:lpstr>
      <vt:lpstr>至Docker hub 檢查image 上傳</vt:lpstr>
      <vt:lpstr>設定全域變數</vt:lpstr>
      <vt:lpstr>部署namespace</vt:lpstr>
      <vt:lpstr>部署namespace 說明</vt:lpstr>
      <vt:lpstr>檢查namespace 建立</vt:lpstr>
      <vt:lpstr>平行並行: 部署deployment 與 service</vt:lpstr>
      <vt:lpstr>deployment</vt:lpstr>
      <vt:lpstr>Pipeline deployment</vt:lpstr>
      <vt:lpstr>service</vt:lpstr>
      <vt:lpstr>Job 檢查service狀態</vt:lpstr>
      <vt:lpstr>檢查deployment 與 service </vt:lpstr>
      <vt:lpstr>至VM2 進行連線測試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110</cp:revision>
  <dcterms:created xsi:type="dcterms:W3CDTF">2022-06-22T04:12:12Z</dcterms:created>
  <dcterms:modified xsi:type="dcterms:W3CDTF">2022-06-27T16:20:54Z</dcterms:modified>
</cp:coreProperties>
</file>